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9" r:id="rId4"/>
    <p:sldId id="268" r:id="rId5"/>
    <p:sldId id="267" r:id="rId6"/>
    <p:sldId id="266" r:id="rId7"/>
    <p:sldId id="265" r:id="rId8"/>
    <p:sldId id="264" r:id="rId9"/>
    <p:sldId id="263" r:id="rId10"/>
    <p:sldId id="262" r:id="rId11"/>
    <p:sldId id="261" r:id="rId12"/>
    <p:sldId id="271" r:id="rId13"/>
    <p:sldId id="272" r:id="rId14"/>
    <p:sldId id="273" r:id="rId15"/>
    <p:sldId id="274" r:id="rId16"/>
    <p:sldId id="275" r:id="rId17"/>
    <p:sldId id="260" r:id="rId18"/>
    <p:sldId id="276" r:id="rId19"/>
    <p:sldId id="277" r:id="rId20"/>
    <p:sldId id="278" r:id="rId21"/>
    <p:sldId id="279" r:id="rId22"/>
    <p:sldId id="259" r:id="rId23"/>
    <p:sldId id="257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99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32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67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58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70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663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75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56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44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12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76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4F4C2-31AA-47FE-A108-68C811EA2758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B854E-52C4-4789-8E56-A9328AB939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13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8.wdp"/><Relationship Id="rId7" Type="http://schemas.microsoft.com/office/2007/relationships/hdphoto" Target="../media/hdphoto2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microsoft.com/office/2007/relationships/hdphoto" Target="../media/hdphoto19.wdp"/><Relationship Id="rId4" Type="http://schemas.openxmlformats.org/officeDocument/2006/relationships/image" Target="../media/image21.png"/><Relationship Id="rId9" Type="http://schemas.microsoft.com/office/2007/relationships/hdphoto" Target="../media/hdphoto2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7.wdp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9.wdp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10936" y="1836593"/>
            <a:ext cx="7642747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СМВЗиС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Лекция №13 и 14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преднапряженных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железобетонных перекрытий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76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9349" y="826659"/>
            <a:ext cx="11573302" cy="45858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Канатные элементы и их применение в предварительно напряженных перекрытиях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</a:t>
            </a:r>
          </a:p>
          <a:p>
            <a:pPr marL="457200" indent="-457200">
              <a:buFontTx/>
              <a:buAutoNum type="arabicPeriod"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преднапряжения канатной арматуры со сцеплением с бетоном</a:t>
            </a:r>
          </a:p>
          <a:p>
            <a:pPr marL="457200" indent="-457200">
              <a:buFontTx/>
              <a:buAutoNum type="arabicPeriod"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преднапряжения канатной арматуры без сцеплением с бетоном</a:t>
            </a:r>
          </a:p>
          <a:p>
            <a:pPr marL="457200" indent="-457200">
              <a:buFontTx/>
              <a:buAutoNum type="arabicPeriod"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предварительно напряженных монолитных безбалочных перекрытий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 напряженные монолитные балки</a:t>
            </a:r>
          </a:p>
          <a:p>
            <a:pPr marL="457200" indent="-457200">
              <a:buFontTx/>
              <a:buAutoNum type="arabicPeriod"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Фундаментные плиты</a:t>
            </a:r>
          </a:p>
          <a:p>
            <a:pPr marL="457200" indent="-457200">
              <a:buFontTx/>
              <a:buAutoNum type="arabicPeriod"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промышленных полов с использованием предварительно напряженной канатной арматуры</a:t>
            </a:r>
            <a:endParaRPr lang="ru-RU" sz="2400" b="1" kern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09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36024" y="95594"/>
            <a:ext cx="7055891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  <a:endParaRPr lang="ru-RU" b="1" kern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Несущие колонны из трубобетона устанавлива­ются в сочетании с перекрытиями, а при необхо­димости и с вертикальными стволами (шахтами) на основе преднапряженного железобетона, воз­водимого в построечных условиях натяжением несущих армирующих элементов «на бетон» без сцепления с бетоном по технологии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DYWIDAG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GTI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реализуемой в развитых странах уже более 30 лет. </a:t>
            </a: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По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этой технологии, широко используе­мой в настоящее время в США, Канаде, Испа­нии, ОАЭ, Германии применяется система обеспечения высокой несущей способности больших пролётов изгибаемых железобетонных конструкций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927" y="95595"/>
            <a:ext cx="4816011" cy="48312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036024" y="3779310"/>
            <a:ext cx="7146056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Такая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позволяет при строитель­стве перекрытий уйти от балочной системы, су­щественно усложняющей процесс возведения вы­сотного здания, обеспечивая при небольшой тол­щине перекрытия его высокую несущую способ­ность и возможность эффективной работы кар­каса здания в ансамбле: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несущие колонны — пе­рекрытия — фундамент.</a:t>
            </a:r>
            <a:endParaRPr lang="ru-RU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970" y="5053505"/>
            <a:ext cx="481601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Элементы системы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GTI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преднапряжения бетона в варианте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unbond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9927" y="5857179"/>
            <a:ext cx="119719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Первый вариант (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unbond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) — заключается в ар­мировании бетонных изделий стальными кана­тами, покрытыми непрерывной полимерной оболочкой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Канат в заводских условиях заключается в пластиковую оболочку с прослойкой смазочного состава.</a:t>
            </a:r>
          </a:p>
        </p:txBody>
      </p:sp>
    </p:spTree>
    <p:extLst>
      <p:ext uri="{BB962C8B-B14F-4D97-AF65-F5344CB8AC3E}">
        <p14:creationId xmlns:p14="http://schemas.microsoft.com/office/powerpoint/2010/main" val="121724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Рис. 197. Система </a:t>
            </a:r>
            <a:r>
              <a:rPr lang="en-US"/>
              <a:t>Bond</a:t>
            </a:r>
            <a:r>
              <a:rPr lang="ru-RU"/>
              <a:t> для преднапряжения бетона фирмы </a:t>
            </a:r>
            <a:r>
              <a:rPr lang="en-US"/>
              <a:t>GTI</a:t>
            </a:r>
            <a:r>
              <a:rPr lang="ru-RU"/>
              <a:t> (г. Хьюстон, США).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9181" y="0"/>
            <a:ext cx="11928143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После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натяжения в затвер­девшем бетоне трос остается в полимерной оболочке, которая изолирует схватившийся бетон от воздействия стального каната при его натяжении, а затем в процессе эксплуата­ции — от воздействия солей, электрических то­ков, способных вызывать коррозию стальных тросов и ослабление их напряжения.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Второй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(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bond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— стальной канат или пучок канатов помещается в полимерную гоф­рированную трубку цилиндрической или эл­липсовидной формы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2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размещенной в теле железобетонной конструкции. </a:t>
            </a: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таких трубках размещаются канаты, которые также напрягаются специальными устройствами — натяжителями, после чего внутренняя часть полимерных трубок, занятая стальными кана­тами, заполняется специальным быстротвердеющим раствором.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этом случае достигается полная изоляция напряженного металла от обменных процессов бетона с внешней сре­дой, а тело изделий из бетона структурирует­ся композициями из пучков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канатов, омоноличенных быстротвердеющим высокопрочным раствором.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121" y="4233467"/>
            <a:ext cx="6324804" cy="25087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777046" y="4816303"/>
            <a:ext cx="511015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2.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Bond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преднапряжения бетона фирмы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GTI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(г. Хьюстон, США).</a:t>
            </a:r>
            <a:endParaRPr lang="ru-RU" sz="20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07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3731" y="0"/>
            <a:ext cx="11964538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тросы системы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заливкой бето­на подпираются специальными пластмассовыми стульчиками, обеспечивающими в зависимости от высоты, соответствующий горизонт натяже­ния армирующих тросов в бетонном изделии.</a:t>
            </a:r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наиболее перспективных направлений развития монолитного железобетона является при возведении пролетных конструкций  преднапряжение на бетон в построечных условиях (постнапряжение).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Отличие технологии постнапряжения от широко известного преднапряжения, осуществляемого в условиях завода ЖБИ, заключается в том, что напрягаемая арматура натягивается после бетонирования и набора бетоном достаточной передаточной прочности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порядка 70-80% марочной прочности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406" y="2640723"/>
            <a:ext cx="5288132" cy="3064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686944" y="2685460"/>
            <a:ext cx="6096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того чтобы обеспечить возможность натяжения арматуры после твердения бетона, арматура должна иметь возможность свободного перемещения в бетоне.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напрягаемая арматура заключается в пластиковую или металлическую трубку.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усилий на бетон осуществляется при помощи устанавливаемых на концы напрягаемых элементов анкерных устройств.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для преднапряжения используются арматурные канаты.</a:t>
            </a:r>
            <a:endParaRPr lang="ru-RU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6568" y="5819717"/>
            <a:ext cx="53738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Рис.3 Армирования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перекрытия с раскладкой в надколоных зонах канатных арматурных элементов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065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1026" y="0"/>
            <a:ext cx="11882651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Канатные элементы и их применение в предварительно напряженных перекрытиях зданий</a:t>
            </a:r>
            <a:endParaRPr lang="ru-RU" sz="2000" b="1" kern="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Канатный арматурный элемент (КАЭ) образуется из канатной арматуры (К-7) в смазке и в оболочке (ПНД) и поставляется в мотках и практически неограниченной длины. Применяются канатные арматурные элементы для преднапряжения монолитных безригельных перекрытий с увеличенным шагом колонн до 12-18 м в домостроении, а также в сооружениях с большими пролетами.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Конструктивная схема зданий представляет собой каркасную безригельную систему из монолитного железобетона с преднапряженными в построечных условиях перекрытиями.</a:t>
            </a:r>
            <a:endParaRPr lang="ru-RU" sz="1600" b="1" i="1" dirty="0" smtClean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Канатные арматурные элементы располагаются по эпюре изгибающих элементов в надколонных полосах, в продольном и поперечном направлениях.</a:t>
            </a:r>
            <a:endParaRPr lang="ru-RU" sz="1600" b="1" i="1" dirty="0" smtClean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Принятая конструктивная схема, образующая рамно-связевой монолитный каркас с предварительно напряженными перекрытиями, обеспечивает пространственную устойчивость здания и восприятие внешних силовых воздействий, а также является положительным моментом для предотвращения прогрессирующего обрушения при чрезвычайных ситуациях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работ по устройству преднапряженного перекрытия следующая.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 укладываются нижняя арматурная сетка, каркасы по осям колонн, затем канатные арматурные элементы, после - верхняя арматурная сетка. Располагается КАЭ в сечениях перекрытий по эпюре изгибающих моментов.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и набора передаточной прочности производятся натяжение КАЭ и передача усилия натяжения на бетон. Фиксация КАЭ в натянутом состоянии производится по периметру перекрытия с помощью анкерных втулок.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Оставляя временные опоры перекрытия, до натяжения КАЭ можно монтировать последующие этажи по существующим технологиям возведения монолитных каркасных зданий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72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0083" y="104844"/>
            <a:ext cx="11950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По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данной технологии при участии НИИЖБ построены следующие объекты в Москве: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гараж-стоянка в Южном Бутове, 25-этажное административно-офисное здание, многофункциональный торгово-развлекательный комплекс «Ереван - Плаза», а также13-этажный жилой дом в г. Санкт-Петербурге, Торгово-развлекательный комплекс в г. Коломне,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производственно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логистический комплекс в г. Домодедово и др. </a:t>
            </a:r>
            <a:endParaRPr lang="ru-RU" b="1" i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83" y="1410017"/>
            <a:ext cx="4662986" cy="37572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7783" y="1410017"/>
            <a:ext cx="7083189" cy="41332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-20473" y="5170104"/>
            <a:ext cx="4847228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Армирование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монолитного перекрытия многофункционального торгово-развлекательного комплекса с использованием предварительно напряженной канатной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арматуры.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67782" y="5738972"/>
            <a:ext cx="70831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Канат в конструкции раскладывается между верхней и нижней сеткой арматуры в соответствии с формой эпюры изгибающих моментов (линией главных растягивающих напряжений).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6517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277" y="119141"/>
            <a:ext cx="6140046" cy="51727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4280" y="119141"/>
            <a:ext cx="5572227" cy="51727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0" y="5550950"/>
            <a:ext cx="6096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4. Раскладка канатов между верхней и нижней сеткой арматуры в соответствии с формой эпюры изгибающих моментов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90066" y="5550950"/>
            <a:ext cx="540193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Общий вид армирования междуэтажного перекрытия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69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1027" y="144271"/>
            <a:ext cx="11909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Захват каната на анкере осуществляется при помощи клинового цангового захвата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027" y="657874"/>
            <a:ext cx="3270913" cy="26780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4441" y="657874"/>
            <a:ext cx="4012855" cy="26780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7949797" y="680364"/>
            <a:ext cx="410117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набора бетоном проектной передаточной прочности с одной или двух сторон производится натяжение каната при помощи гидравлического домкрата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натяжения арматуры на бетон делится на два вида: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 сцеплением на бетон 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без сцепления на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027" y="3429000"/>
            <a:ext cx="4760770" cy="32799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901797" y="5369412"/>
            <a:ext cx="714917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6. Натяжение каната с помощью гидравлического домкрата</a:t>
            </a:r>
            <a:endParaRPr lang="ru-RU" sz="16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53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0082" y="0"/>
            <a:ext cx="1196453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0"/>
              </a:spcAft>
            </a:pPr>
            <a:r>
              <a:rPr lang="ru-RU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преднапряжения канатной арматуры со сцеплением с бетоном</a:t>
            </a:r>
            <a:endParaRPr lang="ru-RU" sz="2000" b="1" kern="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Основой системы являются высокопрочные канаты. В процессе арматурных работ в конструкции укладывается каналообразователь из гофрированной стали толщиной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0.2 – 0.3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диаметра необходимого для размещения требуемого количества канатов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правило, от 1 до 31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При необходимости отрезки каналообразователя, фиксируются при помощи соединительных муфт.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82" y="1643527"/>
            <a:ext cx="6035563" cy="26946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lum bright="-20000"/>
          </a:blip>
          <a:srcRect l="16177" r="18361" b="9302"/>
          <a:stretch/>
        </p:blipFill>
        <p:spPr>
          <a:xfrm>
            <a:off x="6421271" y="1643527"/>
            <a:ext cx="5520519" cy="42523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25271" y="4647425"/>
            <a:ext cx="506559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Каналообразователь – металлическая гофрированная труба и бухта каната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18524" y="6012201"/>
            <a:ext cx="6373476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</a:p>
          <a:p>
            <a:pPr algn="ctr">
              <a:lnSpc>
                <a:spcPct val="115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Диаметр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канала в зависимости от количества канатов, мм.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47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Рис. 9. Расположение канатов в канале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01003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точках перегиба каналообразователей устанавливаются клапаны с выходом на поверхность бетона для последующего инъекцирования. После установки каналообразователей в проектном положении производится проталкивание в них канатной арматуры - «набивка».   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Набивка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может производиться как до, так и после укладки бетона. После набора бетоном достаточной прочности производится натяжения канатной арматуры и инъекцирование – заполнение каналов цементным раствором под давлением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8 атмосфер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Проталкивание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канатов в каналообразователи, натяжение канатной арматуры и инъекцирование производятся с помощью специального оборудования. Как правило, система со сцеплением имеет большие размеры, чем система без сцепления и может применяться в случае больших габаритов конструкций – например, в мостостроении.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97" y="3277819"/>
            <a:ext cx="3687176" cy="17445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570" y="3277819"/>
            <a:ext cx="3919188" cy="17445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8954" y="3032157"/>
            <a:ext cx="4001076" cy="36818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34197" y="5210758"/>
            <a:ext cx="368717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8. Основные виды анкеров применяемых для систем со сцеплением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13839" y="5323865"/>
            <a:ext cx="4245714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Расположение канатов в канале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4143" y="6007129"/>
            <a:ext cx="504284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10.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Многопрядный домкрат-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натяжитель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арматурного каната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75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3730" y="0"/>
            <a:ext cx="11909947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Стоит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отметить, что натяжение на бетон со сцеплением весьма трудоемко и требует высокой квалификации и ответственности инженерно–технических работников и рабочих. Главной проблемой является качество инъекцирования и защиты напрягаемой арматуры от воды и воздуха и, соответственно, от коррозии.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Причем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если даже удается установить факт повреждения напрягаемой арматуры, ее замена без разборки конструкции не представляется возможным.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Эти обстоятельства послужили основными причинами повсеместного перехода на более простую и надежную технологию предварительного напряжения арматуры без сцепления с бетоном.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1026" y="2499595"/>
            <a:ext cx="11909947" cy="132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0"/>
              </a:spcAft>
            </a:pPr>
            <a:r>
              <a:rPr lang="ru-RU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преднапряжения канатной арматуры без сцеплением с бетоном</a:t>
            </a:r>
            <a:endParaRPr lang="ru-RU" b="1" kern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метода заключается в том, что в процессе арматурных работ между верхней и нижней сеткой арматуры выкладывается арматурный канат в оболочке, фиксируемый в криволинейном положении в соответствии с эпюрой изгибающих моментов.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13286"/>
          <a:stretch/>
        </p:blipFill>
        <p:spPr>
          <a:xfrm>
            <a:off x="255287" y="3824573"/>
            <a:ext cx="5451049" cy="28764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901167" y="3824573"/>
            <a:ext cx="5954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 элементом системы является арматурный семипроволочный канат диаметром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12 до 15.7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заводских условиях заключается в пластиковую оболочку с прослойкой смазочного состава.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Канатная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арматура поставляется, как правило, в бухтах весом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2,5-3 т.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0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03" y="171535"/>
            <a:ext cx="4475488" cy="42454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51354" y="4543343"/>
            <a:ext cx="343825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11.  Бухта канатной арматуры в оплетке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49672" y="171535"/>
            <a:ext cx="697400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данный момент наибольшее распространение получил канат со следующими характеристиками: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Характеристики канатной арматуры</a:t>
            </a:r>
            <a:endParaRPr lang="ru-RU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lum contrast="-40000"/>
          </a:blip>
          <a:srcRect l="13327" r="13632" b="10369"/>
          <a:stretch/>
        </p:blipFill>
        <p:spPr>
          <a:xfrm>
            <a:off x="5049672" y="1570122"/>
            <a:ext cx="6823879" cy="51174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274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2830" y="179148"/>
            <a:ext cx="11900848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Такой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канат в оболочке получил в нашей стране и за рубежом наименование «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моностренд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процессе арматурных работ канат размещается в арматурных каркасах и фиксируется по торцам конструкции при помощи анкерных устройств.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830" y="1652689"/>
            <a:ext cx="4026089" cy="49664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271749" y="1652689"/>
            <a:ext cx="7751929" cy="3787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После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заливки бетона и набора бетоном достаточной прочности, производится натяжение каната при помощи гидравлического оборудования.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правило, анкеровка канатов осуществляется единичными анкерами.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преднапряжения без сцепления канатной арматуры с бетоном получила широкое распространение в гражданском строительстве, так как имеет небольшие габариты и может быть использована в конструкциях небольших сечений.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93999" y="5758352"/>
            <a:ext cx="3249159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12. Анкерное устройство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71" y="133567"/>
            <a:ext cx="3490434" cy="26915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770176" y="71110"/>
            <a:ext cx="825795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13. Оборудование для натяжения моноанкеров домкрат и маслостанция 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0176" y="552912"/>
            <a:ext cx="2767102" cy="22721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9062" y="552912"/>
            <a:ext cx="3038244" cy="22721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9757306" y="612257"/>
            <a:ext cx="214354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14. Карусель скручивания арматуры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69" y="2958653"/>
            <a:ext cx="4309301" cy="32584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37527" y="6217056"/>
            <a:ext cx="3313984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15. Держатель для бобин 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89039" y="2955352"/>
            <a:ext cx="7439096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Система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сцепления наиболее эффективна при возведении конструкций сравнительно небольшого сечения.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Напрягаемая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арматура имеет возможность свободного перемещения относительно бетона, как в процессе натяжения, так и при эксплуатации конструкции.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настоящее время эта технология преднапряжения применяется практически во всех строящихся зданиях из монолитного железобетона в США и во многих сооружениях в Европе, Японии, Китае и других странах, причем в 80% случаев в жилищно-гражданском и дорожном строительстве и 20% случаев - при возведении мостов, АЭС и других уникальных объектов.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6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9181" y="143059"/>
            <a:ext cx="11928143" cy="4484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0"/>
              </a:spcAft>
            </a:pPr>
            <a:r>
              <a:rPr lang="ru-RU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предварительно напряженных монолитных безбалочных перекрытий</a:t>
            </a:r>
            <a:endParaRPr lang="ru-RU" b="1" kern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проектирования и строительства по архитектурным или технологическим требованиям необходимо иметь возможность реализовывать монолитные перекрытия пролетом более 7 метров. Как правило, для реализации подобных конструкций применяется балочная схема перекрытия. 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Применение этой схемы имеет ряд существенных недостатков: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высокий расход бетона и арматуры на 1 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перекрытия;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большой собственный вес перекрытия и соответственно нагрузка на фундаменты и колонны;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высокая строительная высота перекрытия и как результат увеличение общей высоты здания;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требуется устройство подвесных потолков;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необходимость обогрева и кондиционирования дополнительного объема воздуха.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Как показывает европейский и американский опыт при возведении перекрытий пролетами более 7 метров, перекрытия целесообразно делать предварительно напряженными. Применение данного метода позволяет существенно сократить расход арматуры и бетона на перекрытие и что особенно важно, перекрывать большие пролеты (до 12 м) плоской плитой не используя балок.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687" r="6799" b="44156"/>
          <a:stretch/>
        </p:blipFill>
        <p:spPr>
          <a:xfrm>
            <a:off x="109181" y="4645064"/>
            <a:ext cx="4011760" cy="2110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651" t="54853" r="5844"/>
          <a:stretch/>
        </p:blipFill>
        <p:spPr>
          <a:xfrm>
            <a:off x="4339987" y="4628005"/>
            <a:ext cx="4449172" cy="21276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9008205" y="4702770"/>
            <a:ext cx="2824404" cy="1978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16.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балочного и преднапряженного безбалочного перекрытия пролетом 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метров.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4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0083" y="0"/>
            <a:ext cx="1193724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криволинейной форме раскладки канатов, напряженный канат оказывает разгружающее воздействие на перекрытие за счет уменьшения изгибающего момента в пролете, а обжатие бетона позволяет повысить жесткость и трещиностойкость перекрытия.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этого повышается несущая способность перекрытия на продавливание, что позволяет отказаться от надколонных капителей.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257" y="1695516"/>
            <a:ext cx="10710385" cy="33839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141524" y="5318793"/>
            <a:ext cx="5534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17. Криволинейная форма раскладки канатов 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04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-1" y="126580"/>
            <a:ext cx="12037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 напряженные монолитные балки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Одной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распространенных конструкций с использованием преднапряжения являются монолитные балки как разрезные однопролетные, так и неразрезные в составе балочных перекрытий или отдельностоящие.</a:t>
            </a:r>
            <a:endParaRPr lang="ru-RU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45" y="1176490"/>
            <a:ext cx="5883016" cy="45692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121996" y="5978688"/>
            <a:ext cx="5896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18. Фрагмент сборно-монолитного перекрытия с монолитными неразрезными балками пролетом 6,2 м.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54306" y="1209764"/>
            <a:ext cx="588301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Было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проведено экономическое сравнение для балочных плит перекрытий пролетами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12х12 под полезную нормативную нагрузку 1350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предварительного напряжения для балок дает существенный экономический эффект и позволяет значительно снизить их сечение. 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Помимо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пролетных конструкций применение системы возможно в различных конструкциях на грунтовом основании.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распространенных областей применения подобных систем в западной практике являются конструкции фундаментных плит и промышленных бетонных полов одноэтажных производственных зданий и торговых центров.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2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3730" y="154835"/>
            <a:ext cx="11896299" cy="226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0"/>
              </a:spcAft>
            </a:pPr>
            <a:r>
              <a:rPr lang="ru-RU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Фундаментные плиты</a:t>
            </a:r>
            <a:endParaRPr lang="ru-RU" b="1" kern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Фундаментные плиты являются конструкциями высокой материалоемкости за счет наличия в них внецентренного растяжения в бетоне, высоких сосредоточенных продавливающих нагрузок и повышенных требований по трещиностойкости.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Использования предварительного напряжения в данных конструкциях представляется наиболее целесообразным, так как позволяет решать вышеуказанные технические проблемы и добиваться существенной экономии материалов.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58754"/>
          <a:stretch/>
        </p:blipFill>
        <p:spPr>
          <a:xfrm>
            <a:off x="113729" y="2477975"/>
            <a:ext cx="5546369" cy="2926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9662"/>
          <a:stretch/>
        </p:blipFill>
        <p:spPr>
          <a:xfrm>
            <a:off x="5773827" y="2477975"/>
            <a:ext cx="6236202" cy="41275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92663" y="5946590"/>
            <a:ext cx="4940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19. Примеры раскладки канатов в плите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04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1969" y="134819"/>
            <a:ext cx="11869003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0"/>
              </a:spcAft>
            </a:pPr>
            <a:r>
              <a:rPr lang="ru-RU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промышленных полов с использованием предварительно напряженной канатной арматуры</a:t>
            </a:r>
            <a:endParaRPr lang="ru-RU" b="1" kern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На данный момент при строительстве торговых центров, складских терминалов и общественных зданий широко применяются так называемые полы по грунту или промышленные полы. Как правило, промышленные полы выполняются при помощи монолитного железобетона или фибробетона.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969" y="1778345"/>
            <a:ext cx="5631218" cy="33941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5156" y="1778345"/>
            <a:ext cx="6055816" cy="3394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81969" y="5384405"/>
            <a:ext cx="5440910" cy="10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20.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промышленного пола на основе фибробетона (толщина конструкции 420-500 мм)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22879" y="5391984"/>
            <a:ext cx="6277969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21.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промышленного пола на основе обычного армированного бетона (толщина конструкции 420-550 мм)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50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4674" y="0"/>
            <a:ext cx="11841708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Несмотря на кажущуюся простоту подобные конструкции достаточно сложны в изготовлении по ряду технологических причин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производить качественное послойное трамбование песчаной подсыпки толщиной 300 мм, что достаточно затруднительно в сложных погодных условиях;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предъявляются повышенные требования к грунту основания;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необходимо производить нарезку и заполнение деформационных швов с шагом не более 40 толщин пола (ячейки около 6х6 м);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конструкции достаточно металлоемки;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дороговизна и сложность работы с фиброй, фибробетон не всегда возможно подавать при помощи бетононасоса.</a:t>
            </a:r>
            <a:endParaRPr lang="ru-RU" sz="16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В настоящее время разработано проектно-техническое решение конструкции промышленных полов с преднапряжением канатной арматурой.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674" y="3914918"/>
            <a:ext cx="5481851" cy="27793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66078" y="3785174"/>
            <a:ext cx="3630304" cy="29091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811670" y="3994354"/>
            <a:ext cx="2379262" cy="26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21. Конструкция промышленного пола с преднапряженным бетоном (толщина конструкции 220 мм)</a:t>
            </a:r>
            <a:endParaRPr lang="ru-RU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0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9182" y="0"/>
            <a:ext cx="11928143" cy="6144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Применение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промышленных полов данной конструкции позволяет: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снизить расход бетона на 1 м</a:t>
            </a:r>
            <a:r>
              <a:rPr lang="ru-RU" b="1" i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пола до 2 раз и расход арматуры до 4 раз;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сократить толщину песчаной подготовки до 100 мм;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понизить требования предъявляемые к грунтам основания за счет повышения жесткости плиты пола и более выгодного перераспределения нагрузки на грунт;  </a:t>
            </a:r>
            <a:endParaRPr lang="ru-RU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   избавиться от необходимости нарезки деформационных швов; габариты ячейки плиты могут быть до 50х50 м (в некоторых случаях до 100х100м).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Процесс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производства полов состоит из следующих технологических процессов: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отсыпка основания песком с послойным уплотнением;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раскладка полиэтиленовой пленки;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раскладка дорожной сетки d4 200х200;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раскладка и фиксация в проектном положении канатов напрягаемых в пластиковой; оболочке на всю длину ячейки;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заливка бетона;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после набора последней захваткой прочности 70% от проектной – производится натяжение канатной арматуры при помощи гидродомкратов.</a:t>
            </a:r>
            <a:endParaRPr lang="ru-RU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Подводя итог выше изложенному, можно сделать следующий вывод.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Предварительное напряжение бетона в конструкции демонстрирует новые возможности и определяет перспективу развития железобетона в качестве материала для возведения современных зданий и сооружений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8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588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759</Words>
  <Application>Microsoft Office PowerPoint</Application>
  <PresentationFormat>Широкоэкранный</PresentationFormat>
  <Paragraphs>123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12</cp:revision>
  <dcterms:created xsi:type="dcterms:W3CDTF">2022-01-31T15:42:27Z</dcterms:created>
  <dcterms:modified xsi:type="dcterms:W3CDTF">2022-01-31T17:20:25Z</dcterms:modified>
</cp:coreProperties>
</file>